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4"/>
  </p:notesMasterIdLst>
  <p:handoutMasterIdLst>
    <p:handoutMasterId r:id="rId15"/>
  </p:handoutMasterIdLst>
  <p:sldIdLst>
    <p:sldId id="314" r:id="rId5"/>
    <p:sldId id="315" r:id="rId6"/>
    <p:sldId id="316" r:id="rId7"/>
    <p:sldId id="318" r:id="rId8"/>
    <p:sldId id="320" r:id="rId9"/>
    <p:sldId id="323" r:id="rId10"/>
    <p:sldId id="324" r:id="rId11"/>
    <p:sldId id="325" r:id="rId12"/>
    <p:sldId id="30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D961CD-42A3-2AF3-0140-2EA8F90A8772}" v="553" dt="2024-07-29T12:43:53.225"/>
    <p1510:client id="{E4FFA082-12D4-A6B7-82CC-909DE17F6980}" v="75" dt="2024-07-30T07:23:21.6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3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ntaras Jezepčikas" userId="S::gintaras.jezepcikas@stud.techin.lt::bb9c5328-24b9-482b-81e7-b1e34179504e" providerId="AD" clId="Web-{E4FFA082-12D4-A6B7-82CC-909DE17F6980}"/>
    <pc:docChg chg="delSld modSld">
      <pc:chgData name="Gintaras Jezepčikas" userId="S::gintaras.jezepcikas@stud.techin.lt::bb9c5328-24b9-482b-81e7-b1e34179504e" providerId="AD" clId="Web-{E4FFA082-12D4-A6B7-82CC-909DE17F6980}" dt="2024-07-30T07:23:21.623" v="66" actId="14100"/>
      <pc:docMkLst>
        <pc:docMk/>
      </pc:docMkLst>
      <pc:sldChg chg="modSp">
        <pc:chgData name="Gintaras Jezepčikas" userId="S::gintaras.jezepcikas@stud.techin.lt::bb9c5328-24b9-482b-81e7-b1e34179504e" providerId="AD" clId="Web-{E4FFA082-12D4-A6B7-82CC-909DE17F6980}" dt="2024-07-30T06:01:38.159" v="19"/>
        <pc:sldMkLst>
          <pc:docMk/>
          <pc:sldMk cId="542059410" sldId="315"/>
        </pc:sldMkLst>
        <pc:graphicFrameChg chg="mod modGraphic">
          <ac:chgData name="Gintaras Jezepčikas" userId="S::gintaras.jezepcikas@stud.techin.lt::bb9c5328-24b9-482b-81e7-b1e34179504e" providerId="AD" clId="Web-{E4FFA082-12D4-A6B7-82CC-909DE17F6980}" dt="2024-07-30T06:01:38.159" v="19"/>
          <ac:graphicFrameMkLst>
            <pc:docMk/>
            <pc:sldMk cId="542059410" sldId="315"/>
            <ac:graphicFrameMk id="6" creationId="{46A3E2C4-66D0-025D-08B8-E5BAC067D585}"/>
          </ac:graphicFrameMkLst>
        </pc:graphicFrameChg>
      </pc:sldChg>
      <pc:sldChg chg="del">
        <pc:chgData name="Gintaras Jezepčikas" userId="S::gintaras.jezepcikas@stud.techin.lt::bb9c5328-24b9-482b-81e7-b1e34179504e" providerId="AD" clId="Web-{E4FFA082-12D4-A6B7-82CC-909DE17F6980}" dt="2024-07-30T06:38:39.186" v="31"/>
        <pc:sldMkLst>
          <pc:docMk/>
          <pc:sldMk cId="1760417424" sldId="319"/>
        </pc:sldMkLst>
      </pc:sldChg>
      <pc:sldChg chg="addSp delSp modSp">
        <pc:chgData name="Gintaras Jezepčikas" userId="S::gintaras.jezepcikas@stud.techin.lt::bb9c5328-24b9-482b-81e7-b1e34179504e" providerId="AD" clId="Web-{E4FFA082-12D4-A6B7-82CC-909DE17F6980}" dt="2024-07-30T06:36:17.649" v="30" actId="14100"/>
        <pc:sldMkLst>
          <pc:docMk/>
          <pc:sldMk cId="430403476" sldId="320"/>
        </pc:sldMkLst>
        <pc:spChg chg="del">
          <ac:chgData name="Gintaras Jezepčikas" userId="S::gintaras.jezepcikas@stud.techin.lt::bb9c5328-24b9-482b-81e7-b1e34179504e" providerId="AD" clId="Web-{E4FFA082-12D4-A6B7-82CC-909DE17F6980}" dt="2024-07-30T06:34:14.161" v="20"/>
          <ac:spMkLst>
            <pc:docMk/>
            <pc:sldMk cId="430403476" sldId="320"/>
            <ac:spMk id="3" creationId="{375DADF2-8E4D-6C0E-0FA2-C5228AF29C1D}"/>
          </ac:spMkLst>
        </pc:spChg>
        <pc:spChg chg="del">
          <ac:chgData name="Gintaras Jezepčikas" userId="S::gintaras.jezepcikas@stud.techin.lt::bb9c5328-24b9-482b-81e7-b1e34179504e" providerId="AD" clId="Web-{E4FFA082-12D4-A6B7-82CC-909DE17F6980}" dt="2024-07-30T06:34:14.332" v="21"/>
          <ac:spMkLst>
            <pc:docMk/>
            <pc:sldMk cId="430403476" sldId="320"/>
            <ac:spMk id="4" creationId="{2CFADA2D-CE7A-511E-45B9-EAF4FA520E34}"/>
          </ac:spMkLst>
        </pc:spChg>
        <pc:spChg chg="add del mod">
          <ac:chgData name="Gintaras Jezepčikas" userId="S::gintaras.jezepcikas@stud.techin.lt::bb9c5328-24b9-482b-81e7-b1e34179504e" providerId="AD" clId="Web-{E4FFA082-12D4-A6B7-82CC-909DE17F6980}" dt="2024-07-30T06:34:33.411" v="22"/>
          <ac:spMkLst>
            <pc:docMk/>
            <pc:sldMk cId="430403476" sldId="320"/>
            <ac:spMk id="7" creationId="{65B318ED-642F-F2E4-9E01-5534BF5EC82D}"/>
          </ac:spMkLst>
        </pc:spChg>
        <pc:spChg chg="add del mod">
          <ac:chgData name="Gintaras Jezepčikas" userId="S::gintaras.jezepcikas@stud.techin.lt::bb9c5328-24b9-482b-81e7-b1e34179504e" providerId="AD" clId="Web-{E4FFA082-12D4-A6B7-82CC-909DE17F6980}" dt="2024-07-30T06:36:01.774" v="27"/>
          <ac:spMkLst>
            <pc:docMk/>
            <pc:sldMk cId="430403476" sldId="320"/>
            <ac:spMk id="9" creationId="{2F080EEF-7D5F-C881-6D84-5649BA786952}"/>
          </ac:spMkLst>
        </pc:spChg>
        <pc:spChg chg="add mod">
          <ac:chgData name="Gintaras Jezepčikas" userId="S::gintaras.jezepcikas@stud.techin.lt::bb9c5328-24b9-482b-81e7-b1e34179504e" providerId="AD" clId="Web-{E4FFA082-12D4-A6B7-82CC-909DE17F6980}" dt="2024-07-30T06:35:30.804" v="26"/>
          <ac:spMkLst>
            <pc:docMk/>
            <pc:sldMk cId="430403476" sldId="320"/>
            <ac:spMk id="12" creationId="{9C02696E-A5EC-9ECF-5BA5-6BAC2A923DDE}"/>
          </ac:spMkLst>
        </pc:spChg>
        <pc:picChg chg="add del mod ord">
          <ac:chgData name="Gintaras Jezepčikas" userId="S::gintaras.jezepcikas@stud.techin.lt::bb9c5328-24b9-482b-81e7-b1e34179504e" providerId="AD" clId="Web-{E4FFA082-12D4-A6B7-82CC-909DE17F6980}" dt="2024-07-30T06:35:30.804" v="26"/>
          <ac:picMkLst>
            <pc:docMk/>
            <pc:sldMk cId="430403476" sldId="320"/>
            <ac:picMk id="10" creationId="{B5ED5ABD-42B0-D31B-0CFF-80655E816051}"/>
          </ac:picMkLst>
        </pc:picChg>
        <pc:picChg chg="add mod ord">
          <ac:chgData name="Gintaras Jezepčikas" userId="S::gintaras.jezepcikas@stud.techin.lt::bb9c5328-24b9-482b-81e7-b1e34179504e" providerId="AD" clId="Web-{E4FFA082-12D4-A6B7-82CC-909DE17F6980}" dt="2024-07-30T06:36:17.649" v="30" actId="14100"/>
          <ac:picMkLst>
            <pc:docMk/>
            <pc:sldMk cId="430403476" sldId="320"/>
            <ac:picMk id="13" creationId="{23694690-4754-E156-4084-C8B6605C8333}"/>
          </ac:picMkLst>
        </pc:picChg>
      </pc:sldChg>
      <pc:sldChg chg="del">
        <pc:chgData name="Gintaras Jezepčikas" userId="S::gintaras.jezepcikas@stud.techin.lt::bb9c5328-24b9-482b-81e7-b1e34179504e" providerId="AD" clId="Web-{E4FFA082-12D4-A6B7-82CC-909DE17F6980}" dt="2024-07-30T06:38:44.248" v="32"/>
        <pc:sldMkLst>
          <pc:docMk/>
          <pc:sldMk cId="569699605" sldId="321"/>
        </pc:sldMkLst>
      </pc:sldChg>
      <pc:sldChg chg="del">
        <pc:chgData name="Gintaras Jezepčikas" userId="S::gintaras.jezepcikas@stud.techin.lt::bb9c5328-24b9-482b-81e7-b1e34179504e" providerId="AD" clId="Web-{E4FFA082-12D4-A6B7-82CC-909DE17F6980}" dt="2024-07-30T06:38:46.952" v="33"/>
        <pc:sldMkLst>
          <pc:docMk/>
          <pc:sldMk cId="1517447069" sldId="322"/>
        </pc:sldMkLst>
      </pc:sldChg>
      <pc:sldChg chg="addSp delSp modSp">
        <pc:chgData name="Gintaras Jezepčikas" userId="S::gintaras.jezepcikas@stud.techin.lt::bb9c5328-24b9-482b-81e7-b1e34179504e" providerId="AD" clId="Web-{E4FFA082-12D4-A6B7-82CC-909DE17F6980}" dt="2024-07-30T07:20:09.194" v="55" actId="14100"/>
        <pc:sldMkLst>
          <pc:docMk/>
          <pc:sldMk cId="2149261472" sldId="323"/>
        </pc:sldMkLst>
        <pc:spChg chg="mod">
          <ac:chgData name="Gintaras Jezepčikas" userId="S::gintaras.jezepcikas@stud.techin.lt::bb9c5328-24b9-482b-81e7-b1e34179504e" providerId="AD" clId="Web-{E4FFA082-12D4-A6B7-82CC-909DE17F6980}" dt="2024-07-30T07:19:28.427" v="47" actId="20577"/>
          <ac:spMkLst>
            <pc:docMk/>
            <pc:sldMk cId="2149261472" sldId="323"/>
            <ac:spMk id="2" creationId="{8ED62B2F-534F-A196-1186-33D282CE3C7F}"/>
          </ac:spMkLst>
        </pc:spChg>
        <pc:spChg chg="del">
          <ac:chgData name="Gintaras Jezepčikas" userId="S::gintaras.jezepcikas@stud.techin.lt::bb9c5328-24b9-482b-81e7-b1e34179504e" providerId="AD" clId="Web-{E4FFA082-12D4-A6B7-82CC-909DE17F6980}" dt="2024-07-30T06:38:50.280" v="34"/>
          <ac:spMkLst>
            <pc:docMk/>
            <pc:sldMk cId="2149261472" sldId="323"/>
            <ac:spMk id="3" creationId="{93C71586-1388-197C-1294-83D4DD85293E}"/>
          </ac:spMkLst>
        </pc:spChg>
        <pc:spChg chg="add del mod">
          <ac:chgData name="Gintaras Jezepčikas" userId="S::gintaras.jezepcikas@stud.techin.lt::bb9c5328-24b9-482b-81e7-b1e34179504e" providerId="AD" clId="Web-{E4FFA082-12D4-A6B7-82CC-909DE17F6980}" dt="2024-07-30T06:38:53.639" v="36"/>
          <ac:spMkLst>
            <pc:docMk/>
            <pc:sldMk cId="2149261472" sldId="323"/>
            <ac:spMk id="7" creationId="{F0C1DD00-FADB-E7FE-763B-A46B9E3809C4}"/>
          </ac:spMkLst>
        </pc:spChg>
        <pc:spChg chg="add mod">
          <ac:chgData name="Gintaras Jezepčikas" userId="S::gintaras.jezepcikas@stud.techin.lt::bb9c5328-24b9-482b-81e7-b1e34179504e" providerId="AD" clId="Web-{E4FFA082-12D4-A6B7-82CC-909DE17F6980}" dt="2024-07-30T07:19:50.084" v="49" actId="14100"/>
          <ac:spMkLst>
            <pc:docMk/>
            <pc:sldMk cId="2149261472" sldId="323"/>
            <ac:spMk id="9" creationId="{E4E71007-81FA-BC7E-C545-65B75BF96C11}"/>
          </ac:spMkLst>
        </pc:spChg>
        <pc:graphicFrameChg chg="del">
          <ac:chgData name="Gintaras Jezepčikas" userId="S::gintaras.jezepcikas@stud.techin.lt::bb9c5328-24b9-482b-81e7-b1e34179504e" providerId="AD" clId="Web-{E4FFA082-12D4-A6B7-82CC-909DE17F6980}" dt="2024-07-30T06:38:52.561" v="35"/>
          <ac:graphicFrameMkLst>
            <pc:docMk/>
            <pc:sldMk cId="2149261472" sldId="323"/>
            <ac:graphicFrameMk id="6" creationId="{2EE5D6E7-8306-54E8-220A-099D3B755FFE}"/>
          </ac:graphicFrameMkLst>
        </pc:graphicFrameChg>
        <pc:picChg chg="add mod">
          <ac:chgData name="Gintaras Jezepčikas" userId="S::gintaras.jezepcikas@stud.techin.lt::bb9c5328-24b9-482b-81e7-b1e34179504e" providerId="AD" clId="Web-{E4FFA082-12D4-A6B7-82CC-909DE17F6980}" dt="2024-07-30T07:20:09.194" v="55" actId="14100"/>
          <ac:picMkLst>
            <pc:docMk/>
            <pc:sldMk cId="2149261472" sldId="323"/>
            <ac:picMk id="3" creationId="{688E6AA6-7AB5-63CC-5F68-EF1D9ECA25EF}"/>
          </ac:picMkLst>
        </pc:picChg>
      </pc:sldChg>
      <pc:sldChg chg="addSp delSp modSp">
        <pc:chgData name="Gintaras Jezepčikas" userId="S::gintaras.jezepcikas@stud.techin.lt::bb9c5328-24b9-482b-81e7-b1e34179504e" providerId="AD" clId="Web-{E4FFA082-12D4-A6B7-82CC-909DE17F6980}" dt="2024-07-30T07:23:21.623" v="66" actId="14100"/>
        <pc:sldMkLst>
          <pc:docMk/>
          <pc:sldMk cId="2398406067" sldId="324"/>
        </pc:sldMkLst>
        <pc:spChg chg="del">
          <ac:chgData name="Gintaras Jezepčikas" userId="S::gintaras.jezepcikas@stud.techin.lt::bb9c5328-24b9-482b-81e7-b1e34179504e" providerId="AD" clId="Web-{E4FFA082-12D4-A6B7-82CC-909DE17F6980}" dt="2024-07-30T06:39:10.812" v="40"/>
          <ac:spMkLst>
            <pc:docMk/>
            <pc:sldMk cId="2398406067" sldId="324"/>
            <ac:spMk id="2" creationId="{B4386DBB-D0DC-05D4-788C-E10EEF6B4A91}"/>
          </ac:spMkLst>
        </pc:spChg>
        <pc:spChg chg="del mod">
          <ac:chgData name="Gintaras Jezepčikas" userId="S::gintaras.jezepcikas@stud.techin.lt::bb9c5328-24b9-482b-81e7-b1e34179504e" providerId="AD" clId="Web-{E4FFA082-12D4-A6B7-82CC-909DE17F6980}" dt="2024-07-30T06:39:13.874" v="41"/>
          <ac:spMkLst>
            <pc:docMk/>
            <pc:sldMk cId="2398406067" sldId="324"/>
            <ac:spMk id="3" creationId="{F0E41F64-E350-1F21-8A57-E740F48F3132}"/>
          </ac:spMkLst>
        </pc:spChg>
        <pc:spChg chg="del">
          <ac:chgData name="Gintaras Jezepčikas" userId="S::gintaras.jezepcikas@stud.techin.lt::bb9c5328-24b9-482b-81e7-b1e34179504e" providerId="AD" clId="Web-{E4FFA082-12D4-A6B7-82CC-909DE17F6980}" dt="2024-07-30T06:39:16.218" v="42"/>
          <ac:spMkLst>
            <pc:docMk/>
            <pc:sldMk cId="2398406067" sldId="324"/>
            <ac:spMk id="4" creationId="{3735AC68-D86C-E73B-5402-F22C9F54DC0C}"/>
          </ac:spMkLst>
        </pc:spChg>
        <pc:spChg chg="add mod">
          <ac:chgData name="Gintaras Jezepčikas" userId="S::gintaras.jezepcikas@stud.techin.lt::bb9c5328-24b9-482b-81e7-b1e34179504e" providerId="AD" clId="Web-{E4FFA082-12D4-A6B7-82CC-909DE17F6980}" dt="2024-07-30T07:21:22.134" v="62" actId="20577"/>
          <ac:spMkLst>
            <pc:docMk/>
            <pc:sldMk cId="2398406067" sldId="324"/>
            <ac:spMk id="7" creationId="{922518DB-3151-5832-6C35-3AE19FCC01E3}"/>
          </ac:spMkLst>
        </pc:spChg>
        <pc:spChg chg="add del mod">
          <ac:chgData name="Gintaras Jezepčikas" userId="S::gintaras.jezepcikas@stud.techin.lt::bb9c5328-24b9-482b-81e7-b1e34179504e" providerId="AD" clId="Web-{E4FFA082-12D4-A6B7-82CC-909DE17F6980}" dt="2024-07-30T07:23:13.216" v="63"/>
          <ac:spMkLst>
            <pc:docMk/>
            <pc:sldMk cId="2398406067" sldId="324"/>
            <ac:spMk id="9" creationId="{C4267F74-60C0-F908-7E0D-977DA5B3EC44}"/>
          </ac:spMkLst>
        </pc:spChg>
        <pc:spChg chg="add mod">
          <ac:chgData name="Gintaras Jezepčikas" userId="S::gintaras.jezepcikas@stud.techin.lt::bb9c5328-24b9-482b-81e7-b1e34179504e" providerId="AD" clId="Web-{E4FFA082-12D4-A6B7-82CC-909DE17F6980}" dt="2024-07-30T06:39:16.218" v="42"/>
          <ac:spMkLst>
            <pc:docMk/>
            <pc:sldMk cId="2398406067" sldId="324"/>
            <ac:spMk id="11" creationId="{65CA9E05-F88B-B90B-0557-A71B80ECAF80}"/>
          </ac:spMkLst>
        </pc:spChg>
        <pc:picChg chg="add mod ord">
          <ac:chgData name="Gintaras Jezepčikas" userId="S::gintaras.jezepcikas@stud.techin.lt::bb9c5328-24b9-482b-81e7-b1e34179504e" providerId="AD" clId="Web-{E4FFA082-12D4-A6B7-82CC-909DE17F6980}" dt="2024-07-30T07:23:21.623" v="66" actId="14100"/>
          <ac:picMkLst>
            <pc:docMk/>
            <pc:sldMk cId="2398406067" sldId="324"/>
            <ac:picMk id="2" creationId="{EDFC60E5-6594-F573-9E5C-2113DDD4EAD6}"/>
          </ac:picMkLst>
        </pc:picChg>
      </pc:sldChg>
    </pc:docChg>
  </pc:docChgLst>
  <pc:docChgLst>
    <pc:chgData name="Gintaras Jezepčikas" userId="S::gintaras.jezepcikas@stud.techin.lt::bb9c5328-24b9-482b-81e7-b1e34179504e" providerId="AD" clId="Web-{76D961CD-42A3-2AF3-0140-2EA8F90A8772}"/>
    <pc:docChg chg="delSld modSld sldOrd">
      <pc:chgData name="Gintaras Jezepčikas" userId="S::gintaras.jezepcikas@stud.techin.lt::bb9c5328-24b9-482b-81e7-b1e34179504e" providerId="AD" clId="Web-{76D961CD-42A3-2AF3-0140-2EA8F90A8772}" dt="2024-07-29T12:43:53.225" v="469" actId="20577"/>
      <pc:docMkLst>
        <pc:docMk/>
      </pc:docMkLst>
      <pc:sldChg chg="delSp modSp">
        <pc:chgData name="Gintaras Jezepčikas" userId="S::gintaras.jezepcikas@stud.techin.lt::bb9c5328-24b9-482b-81e7-b1e34179504e" providerId="AD" clId="Web-{76D961CD-42A3-2AF3-0140-2EA8F90A8772}" dt="2024-07-29T10:30:59.569" v="137"/>
        <pc:sldMkLst>
          <pc:docMk/>
          <pc:sldMk cId="769932640" sldId="309"/>
        </pc:sldMkLst>
        <pc:spChg chg="del mod">
          <ac:chgData name="Gintaras Jezepčikas" userId="S::gintaras.jezepcikas@stud.techin.lt::bb9c5328-24b9-482b-81e7-b1e34179504e" providerId="AD" clId="Web-{76D961CD-42A3-2AF3-0140-2EA8F90A8772}" dt="2024-07-29T10:30:59.569" v="137"/>
          <ac:spMkLst>
            <pc:docMk/>
            <pc:sldMk cId="769932640" sldId="309"/>
            <ac:spMk id="10" creationId="{1F398FDD-E639-CF6A-B875-443655F2B31B}"/>
          </ac:spMkLst>
        </pc:spChg>
      </pc:sldChg>
      <pc:sldChg chg="modSp">
        <pc:chgData name="Gintaras Jezepčikas" userId="S::gintaras.jezepcikas@stud.techin.lt::bb9c5328-24b9-482b-81e7-b1e34179504e" providerId="AD" clId="Web-{76D961CD-42A3-2AF3-0140-2EA8F90A8772}" dt="2024-07-29T09:35:01.056" v="16" actId="20577"/>
        <pc:sldMkLst>
          <pc:docMk/>
          <pc:sldMk cId="2945390068" sldId="314"/>
        </pc:sldMkLst>
        <pc:spChg chg="mod">
          <ac:chgData name="Gintaras Jezepčikas" userId="S::gintaras.jezepcikas@stud.techin.lt::bb9c5328-24b9-482b-81e7-b1e34179504e" providerId="AD" clId="Web-{76D961CD-42A3-2AF3-0140-2EA8F90A8772}" dt="2024-07-29T09:35:01.056" v="16" actId="20577"/>
          <ac:spMkLst>
            <pc:docMk/>
            <pc:sldMk cId="2945390068" sldId="314"/>
            <ac:spMk id="2" creationId="{35440D96-BFFB-05BD-30ED-0352500CD058}"/>
          </ac:spMkLst>
        </pc:spChg>
      </pc:sldChg>
      <pc:sldChg chg="addSp modSp">
        <pc:chgData name="Gintaras Jezepčikas" userId="S::gintaras.jezepcikas@stud.techin.lt::bb9c5328-24b9-482b-81e7-b1e34179504e" providerId="AD" clId="Web-{76D961CD-42A3-2AF3-0140-2EA8F90A8772}" dt="2024-07-29T10:24:16.691" v="129" actId="20577"/>
        <pc:sldMkLst>
          <pc:docMk/>
          <pc:sldMk cId="542059410" sldId="315"/>
        </pc:sldMkLst>
        <pc:spChg chg="mod">
          <ac:chgData name="Gintaras Jezepčikas" userId="S::gintaras.jezepcikas@stud.techin.lt::bb9c5328-24b9-482b-81e7-b1e34179504e" providerId="AD" clId="Web-{76D961CD-42A3-2AF3-0140-2EA8F90A8772}" dt="2024-07-29T10:19:45.136" v="106" actId="14100"/>
          <ac:spMkLst>
            <pc:docMk/>
            <pc:sldMk cId="542059410" sldId="315"/>
            <ac:spMk id="3" creationId="{3474D05E-8A36-8D9F-519E-DB514A69D886}"/>
          </ac:spMkLst>
        </pc:spChg>
        <pc:spChg chg="mod">
          <ac:chgData name="Gintaras Jezepčikas" userId="S::gintaras.jezepcikas@stud.techin.lt::bb9c5328-24b9-482b-81e7-b1e34179504e" providerId="AD" clId="Web-{76D961CD-42A3-2AF3-0140-2EA8F90A8772}" dt="2024-07-29T10:24:16.691" v="129" actId="20577"/>
          <ac:spMkLst>
            <pc:docMk/>
            <pc:sldMk cId="542059410" sldId="315"/>
            <ac:spMk id="4" creationId="{B20C1E08-E337-110E-DB8E-41BA4A3341A1}"/>
          </ac:spMkLst>
        </pc:spChg>
        <pc:graphicFrameChg chg="add mod modGraphic">
          <ac:chgData name="Gintaras Jezepčikas" userId="S::gintaras.jezepcikas@stud.techin.lt::bb9c5328-24b9-482b-81e7-b1e34179504e" providerId="AD" clId="Web-{76D961CD-42A3-2AF3-0140-2EA8F90A8772}" dt="2024-07-29T10:20:12.949" v="112" actId="1076"/>
          <ac:graphicFrameMkLst>
            <pc:docMk/>
            <pc:sldMk cId="542059410" sldId="315"/>
            <ac:graphicFrameMk id="6" creationId="{46A3E2C4-66D0-025D-08B8-E5BAC067D585}"/>
          </ac:graphicFrameMkLst>
        </pc:graphicFrameChg>
      </pc:sldChg>
      <pc:sldChg chg="modSp">
        <pc:chgData name="Gintaras Jezepčikas" userId="S::gintaras.jezepcikas@stud.techin.lt::bb9c5328-24b9-482b-81e7-b1e34179504e" providerId="AD" clId="Web-{76D961CD-42A3-2AF3-0140-2EA8F90A8772}" dt="2024-07-29T10:27:16.608" v="135"/>
        <pc:sldMkLst>
          <pc:docMk/>
          <pc:sldMk cId="4293742996" sldId="316"/>
        </pc:sldMkLst>
        <pc:spChg chg="mod">
          <ac:chgData name="Gintaras Jezepčikas" userId="S::gintaras.jezepcikas@stud.techin.lt::bb9c5328-24b9-482b-81e7-b1e34179504e" providerId="AD" clId="Web-{76D961CD-42A3-2AF3-0140-2EA8F90A8772}" dt="2024-07-29T10:24:34.254" v="133" actId="20577"/>
          <ac:spMkLst>
            <pc:docMk/>
            <pc:sldMk cId="4293742996" sldId="316"/>
            <ac:spMk id="2" creationId="{6A36FD5F-786B-1974-5F47-94CA02CFA6E5}"/>
          </ac:spMkLst>
        </pc:spChg>
        <pc:picChg chg="mod">
          <ac:chgData name="Gintaras Jezepčikas" userId="S::gintaras.jezepcikas@stud.techin.lt::bb9c5328-24b9-482b-81e7-b1e34179504e" providerId="AD" clId="Web-{76D961CD-42A3-2AF3-0140-2EA8F90A8772}" dt="2024-07-29T10:27:16.608" v="135"/>
          <ac:picMkLst>
            <pc:docMk/>
            <pc:sldMk cId="4293742996" sldId="316"/>
            <ac:picMk id="14" creationId="{F28819F3-7D3B-EB42-24FD-3C0BBC5963B5}"/>
          </ac:picMkLst>
        </pc:picChg>
      </pc:sldChg>
      <pc:sldChg chg="del">
        <pc:chgData name="Gintaras Jezepčikas" userId="S::gintaras.jezepcikas@stud.techin.lt::bb9c5328-24b9-482b-81e7-b1e34179504e" providerId="AD" clId="Web-{76D961CD-42A3-2AF3-0140-2EA8F90A8772}" dt="2024-07-29T10:58:06.890" v="163"/>
        <pc:sldMkLst>
          <pc:docMk/>
          <pc:sldMk cId="56176599" sldId="317"/>
        </pc:sldMkLst>
      </pc:sldChg>
      <pc:sldChg chg="addSp delSp modSp">
        <pc:chgData name="Gintaras Jezepčikas" userId="S::gintaras.jezepcikas@stud.techin.lt::bb9c5328-24b9-482b-81e7-b1e34179504e" providerId="AD" clId="Web-{76D961CD-42A3-2AF3-0140-2EA8F90A8772}" dt="2024-07-29T11:40:14.323" v="462"/>
        <pc:sldMkLst>
          <pc:docMk/>
          <pc:sldMk cId="412000632" sldId="318"/>
        </pc:sldMkLst>
        <pc:spChg chg="del mod">
          <ac:chgData name="Gintaras Jezepčikas" userId="S::gintaras.jezepcikas@stud.techin.lt::bb9c5328-24b9-482b-81e7-b1e34179504e" providerId="AD" clId="Web-{76D961CD-42A3-2AF3-0140-2EA8F90A8772}" dt="2024-07-29T11:19:12.072" v="178"/>
          <ac:spMkLst>
            <pc:docMk/>
            <pc:sldMk cId="412000632" sldId="318"/>
            <ac:spMk id="2" creationId="{018E4F0B-A6EB-861C-1C34-CAA9BDE47858}"/>
          </ac:spMkLst>
        </pc:spChg>
        <pc:spChg chg="del mod">
          <ac:chgData name="Gintaras Jezepčikas" userId="S::gintaras.jezepcikas@stud.techin.lt::bb9c5328-24b9-482b-81e7-b1e34179504e" providerId="AD" clId="Web-{76D961CD-42A3-2AF3-0140-2EA8F90A8772}" dt="2024-07-29T11:18:46.353" v="174"/>
          <ac:spMkLst>
            <pc:docMk/>
            <pc:sldMk cId="412000632" sldId="318"/>
            <ac:spMk id="3" creationId="{59F97739-E0DF-24F3-7886-013A799A52C3}"/>
          </ac:spMkLst>
        </pc:spChg>
        <pc:graphicFrameChg chg="add mod ord modGraphic">
          <ac:chgData name="Gintaras Jezepčikas" userId="S::gintaras.jezepcikas@stud.techin.lt::bb9c5328-24b9-482b-81e7-b1e34179504e" providerId="AD" clId="Web-{76D961CD-42A3-2AF3-0140-2EA8F90A8772}" dt="2024-07-29T11:40:14.323" v="462"/>
          <ac:graphicFrameMkLst>
            <pc:docMk/>
            <pc:sldMk cId="412000632" sldId="318"/>
            <ac:graphicFrameMk id="6" creationId="{0CA392F6-F026-9AA2-B69B-283C8ED07EC1}"/>
          </ac:graphicFrameMkLst>
        </pc:graphicFrameChg>
      </pc:sldChg>
      <pc:sldChg chg="modSp ord">
        <pc:chgData name="Gintaras Jezepčikas" userId="S::gintaras.jezepcikas@stud.techin.lt::bb9c5328-24b9-482b-81e7-b1e34179504e" providerId="AD" clId="Web-{76D961CD-42A3-2AF3-0140-2EA8F90A8772}" dt="2024-07-29T12:43:53.225" v="469" actId="20577"/>
        <pc:sldMkLst>
          <pc:docMk/>
          <pc:sldMk cId="430403476" sldId="320"/>
        </pc:sldMkLst>
        <pc:spChg chg="mod">
          <ac:chgData name="Gintaras Jezepčikas" userId="S::gintaras.jezepcikas@stud.techin.lt::bb9c5328-24b9-482b-81e7-b1e34179504e" providerId="AD" clId="Web-{76D961CD-42A3-2AF3-0140-2EA8F90A8772}" dt="2024-07-29T12:43:53.225" v="469" actId="20577"/>
          <ac:spMkLst>
            <pc:docMk/>
            <pc:sldMk cId="430403476" sldId="320"/>
            <ac:spMk id="2" creationId="{F992D586-3F7C-3202-E4F4-1F65B9A7D428}"/>
          </ac:spMkLst>
        </pc:spChg>
      </pc:sldChg>
      <pc:sldChg chg="addSp delSp modSp">
        <pc:chgData name="Gintaras Jezepčikas" userId="S::gintaras.jezepcikas@stud.techin.lt::bb9c5328-24b9-482b-81e7-b1e34179504e" providerId="AD" clId="Web-{76D961CD-42A3-2AF3-0140-2EA8F90A8772}" dt="2024-07-29T11:02:18.677" v="172" actId="20577"/>
        <pc:sldMkLst>
          <pc:docMk/>
          <pc:sldMk cId="2323500703" sldId="325"/>
        </pc:sldMkLst>
        <pc:spChg chg="del">
          <ac:chgData name="Gintaras Jezepčikas" userId="S::gintaras.jezepcikas@stud.techin.lt::bb9c5328-24b9-482b-81e7-b1e34179504e" providerId="AD" clId="Web-{76D961CD-42A3-2AF3-0140-2EA8F90A8772}" dt="2024-07-29T10:31:08.819" v="138"/>
          <ac:spMkLst>
            <pc:docMk/>
            <pc:sldMk cId="2323500703" sldId="325"/>
            <ac:spMk id="2" creationId="{958ECED9-3D31-C7EF-C4E5-0D218F611807}"/>
          </ac:spMkLst>
        </pc:spChg>
        <pc:spChg chg="add mod">
          <ac:chgData name="Gintaras Jezepčikas" userId="S::gintaras.jezepcikas@stud.techin.lt::bb9c5328-24b9-482b-81e7-b1e34179504e" providerId="AD" clId="Web-{76D961CD-42A3-2AF3-0140-2EA8F90A8772}" dt="2024-07-29T10:32:16.681" v="151" actId="20577"/>
          <ac:spMkLst>
            <pc:docMk/>
            <pc:sldMk cId="2323500703" sldId="325"/>
            <ac:spMk id="6" creationId="{EEC1C499-3550-427C-4C92-D701F7B89935}"/>
          </ac:spMkLst>
        </pc:spChg>
        <pc:spChg chg="add mod">
          <ac:chgData name="Gintaras Jezepčikas" userId="S::gintaras.jezepcikas@stud.techin.lt::bb9c5328-24b9-482b-81e7-b1e34179504e" providerId="AD" clId="Web-{76D961CD-42A3-2AF3-0140-2EA8F90A8772}" dt="2024-07-29T10:31:17.695" v="139"/>
          <ac:spMkLst>
            <pc:docMk/>
            <pc:sldMk cId="2323500703" sldId="325"/>
            <ac:spMk id="8" creationId="{D60D5CFD-EB32-8274-2E90-1CFC6118A03A}"/>
          </ac:spMkLst>
        </pc:spChg>
        <pc:spChg chg="add mod">
          <ac:chgData name="Gintaras Jezepčikas" userId="S::gintaras.jezepcikas@stud.techin.lt::bb9c5328-24b9-482b-81e7-b1e34179504e" providerId="AD" clId="Web-{76D961CD-42A3-2AF3-0140-2EA8F90A8772}" dt="2024-07-29T11:02:18.677" v="172" actId="20577"/>
          <ac:spMkLst>
            <pc:docMk/>
            <pc:sldMk cId="2323500703" sldId="325"/>
            <ac:spMk id="9" creationId="{133A4E57-E6A3-EAC6-5902-6B477A2D686B}"/>
          </ac:spMkLst>
        </pc:spChg>
        <pc:graphicFrameChg chg="del">
          <ac:chgData name="Gintaras Jezepčikas" userId="S::gintaras.jezepcikas@stud.techin.lt::bb9c5328-24b9-482b-81e7-b1e34179504e" providerId="AD" clId="Web-{76D961CD-42A3-2AF3-0140-2EA8F90A8772}" dt="2024-07-29T10:31:17.695" v="139"/>
          <ac:graphicFrameMkLst>
            <pc:docMk/>
            <pc:sldMk cId="2323500703" sldId="325"/>
            <ac:graphicFrameMk id="5" creationId="{B782709C-FC0C-E355-9C94-A8EE025BAC7B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0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naTreciok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iucija65" TargetMode="External"/><Relationship Id="rId5" Type="http://schemas.openxmlformats.org/officeDocument/2006/relationships/hyperlink" Target="https://github.com/gjezepcikas" TargetMode="External"/><Relationship Id="rId4" Type="http://schemas.openxmlformats.org/officeDocument/2006/relationships/hyperlink" Target="https://github.com/VladimirMichailov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-team-jrcf2k14.atlassian.net/jira/software/projects/RP/boards/34" TargetMode="External"/><Relationship Id="rId7" Type="http://schemas.openxmlformats.org/officeDocument/2006/relationships/hyperlink" Target="https://github.com/gintare/recipes_platfor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AlinaTrecioke/RecipeAppQA" TargetMode="External"/><Relationship Id="rId5" Type="http://schemas.openxmlformats.org/officeDocument/2006/relationships/hyperlink" Target="https://vtmc-my.sharepoint.com/:x:/g/personal/gintaras_jezepcikas_stud_techin_lt/EWncSHo0Q7ZEk4Geive-vVABFn1fc9osRAfjhmMWA1X2Sg?e=Te1KkX" TargetMode="External"/><Relationship Id="rId4" Type="http://schemas.openxmlformats.org/officeDocument/2006/relationships/hyperlink" Target="https://vtmc-my.sharepoint.com/:w:/g/personal/alina_trecioke_stud_techin_lt/Eb7E_Zg7p1tLgjm3xHyb4_gBIfJF75nh0pw3ETjJLOAgUg?e=cl0VW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/>
              <a:t>CODE bakers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1784202"/>
          </a:xfrm>
        </p:spPr>
        <p:txBody>
          <a:bodyPr/>
          <a:lstStyle/>
          <a:p>
            <a:r>
              <a:rPr lang="en-US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242726"/>
            <a:ext cx="6489228" cy="3759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At our recipe platform, the QA team ensures a top-notch user experience by rigorously testing all features for functionality, performance, and compatibility. Writing error reports, working in a trustworthy and pleasant working environment with the whole team.</a:t>
            </a:r>
            <a:endParaRPr lang="en-US"/>
          </a:p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A3E2C4-66D0-025D-08B8-E5BAC067D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806309"/>
              </p:ext>
            </p:extLst>
          </p:nvPr>
        </p:nvGraphicFramePr>
        <p:xfrm>
          <a:off x="912519" y="4345093"/>
          <a:ext cx="5055842" cy="1554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55842">
                  <a:extLst>
                    <a:ext uri="{9D8B030D-6E8A-4147-A177-3AD203B41FA5}">
                      <a16:colId xmlns:a16="http://schemas.microsoft.com/office/drawing/2014/main" val="294719945"/>
                    </a:ext>
                  </a:extLst>
                </a:gridCol>
              </a:tblGrid>
              <a:tr h="33787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lt-LT" sz="1800" b="0" i="0" u="none" strike="noStrike" noProof="0">
                          <a:effectLst/>
                          <a:latin typeface="Segoe UI"/>
                          <a:hlinkClick r:id="rId3"/>
                        </a:rPr>
                        <a:t>Alina Trečiokė</a:t>
                      </a:r>
                      <a:endParaRPr lang="en-US"/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420290"/>
                  </a:ext>
                </a:extLst>
              </a:tr>
              <a:tr h="337878">
                <a:tc>
                  <a:txBody>
                    <a:bodyPr/>
                    <a:lstStyle/>
                    <a:p>
                      <a:r>
                        <a:rPr lang="en-US" u="sng">
                          <a:effectLst/>
                          <a:hlinkClick r:id="rId4"/>
                        </a:rPr>
                        <a:t>Vladimir Michailov</a:t>
                      </a:r>
                      <a:endParaRPr lang="en-US"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564389"/>
                  </a:ext>
                </a:extLst>
              </a:tr>
              <a:tr h="33787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Segoe UI"/>
                          <a:hlinkClick r:id="rId5"/>
                        </a:rPr>
                        <a:t>Gintaras Jezepčikas</a:t>
                      </a:r>
                      <a:endParaRPr lang="lt-LT" sz="1800" b="0" i="0" u="none" strike="noStrike" noProof="0">
                        <a:effectLst/>
                        <a:latin typeface="Segoe UI"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75180"/>
                  </a:ext>
                </a:extLst>
              </a:tr>
              <a:tr h="33787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-LT" sz="1800" b="0" i="0" u="none" strike="noStrike" noProof="0">
                          <a:effectLst/>
                          <a:latin typeface="Segoe UI"/>
                          <a:hlinkClick r:id="rId6"/>
                        </a:rPr>
                        <a:t>Liucija Ivanauskienė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27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/>
          <a:lstStyle/>
          <a:p>
            <a:r>
              <a:rPr lang="en-US"/>
              <a:t>Recipe platform overview</a:t>
            </a:r>
          </a:p>
        </p:txBody>
      </p:sp>
      <p:pic>
        <p:nvPicPr>
          <p:cNvPr id="14" name="Picture Placeholder 13" descr="A screenshot of a food menu&#10;&#10;Description automatically generated">
            <a:extLst>
              <a:ext uri="{FF2B5EF4-FFF2-40B4-BE49-F238E27FC236}">
                <a16:creationId xmlns:a16="http://schemas.microsoft.com/office/drawing/2014/main" id="{F28819F3-7D3B-EB42-24FD-3C0BBC5963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5688" r="5688"/>
          <a:stretch/>
        </p:blipFill>
        <p:spPr>
          <a:xfrm>
            <a:off x="6095247" y="-752"/>
            <a:ext cx="6116320" cy="6868160"/>
          </a:xfrm>
        </p:spPr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CA392F6-F026-9AA2-B69B-283C8ED07EC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99943053"/>
              </p:ext>
            </p:extLst>
          </p:nvPr>
        </p:nvGraphicFramePr>
        <p:xfrm>
          <a:off x="688622" y="609659"/>
          <a:ext cx="8683126" cy="53530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00371">
                  <a:extLst>
                    <a:ext uri="{9D8B030D-6E8A-4147-A177-3AD203B41FA5}">
                      <a16:colId xmlns:a16="http://schemas.microsoft.com/office/drawing/2014/main" val="3837686728"/>
                    </a:ext>
                  </a:extLst>
                </a:gridCol>
                <a:gridCol w="1384267">
                  <a:extLst>
                    <a:ext uri="{9D8B030D-6E8A-4147-A177-3AD203B41FA5}">
                      <a16:colId xmlns:a16="http://schemas.microsoft.com/office/drawing/2014/main" val="1080513861"/>
                    </a:ext>
                  </a:extLst>
                </a:gridCol>
                <a:gridCol w="1342319">
                  <a:extLst>
                    <a:ext uri="{9D8B030D-6E8A-4147-A177-3AD203B41FA5}">
                      <a16:colId xmlns:a16="http://schemas.microsoft.com/office/drawing/2014/main" val="2690952942"/>
                    </a:ext>
                  </a:extLst>
                </a:gridCol>
                <a:gridCol w="1594003">
                  <a:extLst>
                    <a:ext uri="{9D8B030D-6E8A-4147-A177-3AD203B41FA5}">
                      <a16:colId xmlns:a16="http://schemas.microsoft.com/office/drawing/2014/main" val="1790660317"/>
                    </a:ext>
                  </a:extLst>
                </a:gridCol>
                <a:gridCol w="3062166">
                  <a:extLst>
                    <a:ext uri="{9D8B030D-6E8A-4147-A177-3AD203B41FA5}">
                      <a16:colId xmlns:a16="http://schemas.microsoft.com/office/drawing/2014/main" val="3976160067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i="0">
                          <a:effectLst/>
                          <a:latin typeface="Aptos"/>
                        </a:rPr>
                        <a:t>Test Level</a:t>
                      </a:r>
                      <a:r>
                        <a:rPr lang="en-US" sz="1200" b="0" i="0">
                          <a:effectLst/>
                          <a:latin typeface="Aptos"/>
                        </a:rPr>
                        <a:t>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i="0">
                          <a:effectLst/>
                          <a:latin typeface="Aptos"/>
                        </a:rPr>
                        <a:t>Test Types</a:t>
                      </a:r>
                      <a:r>
                        <a:rPr lang="en-US" sz="1200" b="0" i="0">
                          <a:effectLst/>
                          <a:latin typeface="Aptos"/>
                        </a:rPr>
                        <a:t>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i="0">
                          <a:effectLst/>
                          <a:latin typeface="Aptos"/>
                        </a:rPr>
                        <a:t>Testing Technique</a:t>
                      </a:r>
                      <a:r>
                        <a:rPr lang="en-US" sz="1200" b="0" i="0">
                          <a:effectLst/>
                          <a:latin typeface="Aptos"/>
                        </a:rPr>
                        <a:t>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i="0">
                          <a:effectLst/>
                          <a:latin typeface="Aptos"/>
                        </a:rPr>
                        <a:t>Tools used</a:t>
                      </a:r>
                      <a:r>
                        <a:rPr lang="en-US" sz="1200" b="0" i="0">
                          <a:effectLst/>
                          <a:latin typeface="Aptos"/>
                        </a:rPr>
                        <a:t>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i="0">
                          <a:effectLst/>
                          <a:latin typeface="Aptos"/>
                        </a:rPr>
                        <a:t>Description</a:t>
                      </a:r>
                      <a:r>
                        <a:rPr lang="en-US" sz="1200" b="0" i="0">
                          <a:effectLst/>
                          <a:latin typeface="Aptos"/>
                        </a:rPr>
                        <a:t>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4124052"/>
                  </a:ext>
                </a:extLst>
              </a:tr>
              <a:tr h="107632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System Testing  </a:t>
                      </a: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Functional Testing  </a:t>
                      </a: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Experience-based Technique  </a:t>
                      </a: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Manual Testing, Test Cases  </a:t>
                      </a: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Testers interacted with the system as end users, trying out various functionalities and observing the system's behavior.  </a:t>
                      </a: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1023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rtl="0" fontAlgn="base"/>
                      <a:endParaRPr lang="en-US" sz="1200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1200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1200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1200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1200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8682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System Testing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Regression Testing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Automated Testing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Selenium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Involves re-running our test cases from the functional testing phase to ensure that previously developed and tested software still performs after a change.  (</a:t>
                      </a:r>
                      <a:r>
                        <a:rPr lang="en-US" sz="1200" b="0" i="0" u="sng">
                          <a:effectLst/>
                          <a:latin typeface="Aptos"/>
                        </a:rPr>
                        <a:t>Not fully tested because of lack of time.</a:t>
                      </a:r>
                      <a:r>
                        <a:rPr lang="en-US" sz="1200" b="0" i="0">
                          <a:effectLst/>
                          <a:latin typeface="Aptos"/>
                        </a:rPr>
                        <a:t>)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338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rtl="0" fontAlgn="base"/>
                      <a:endParaRPr lang="en-US" sz="1200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1200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1200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1200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1100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52739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Integration Testing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Functional Testing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Automated Testing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Postman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Testing the interaction between different components of the software</a:t>
                      </a:r>
                      <a:r>
                        <a:rPr lang="en-US" sz="1100" b="0" i="0">
                          <a:effectLst/>
                          <a:latin typeface="Aptos"/>
                        </a:rPr>
                        <a:t>.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035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rtl="0" fontAlgn="base"/>
                      <a:endParaRPr lang="en-US" sz="1200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1200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1200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1200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1200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9458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Acceptance Testing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User Acceptance Testing (UAT)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Black Box Testing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Manual Testing, Test Cases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The final phase of testing, where actual software users test the software to make sure it can handle. 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16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1200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1200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752886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System Testing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End-to-End Testing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Automated Testing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Aptos"/>
                        </a:rPr>
                        <a:t>Selenium  </a:t>
                      </a:r>
                      <a:endParaRPr lang="en-US" b="0" i="0">
                        <a:effectLst/>
                        <a:latin typeface="Aptos"/>
                      </a:endParaRP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u="sng">
                          <a:effectLst/>
                          <a:latin typeface="Aptos"/>
                        </a:rPr>
                        <a:t>Not enough time to end page development.</a:t>
                      </a:r>
                    </a:p>
                  </a:txBody>
                  <a:tcPr marL="66675" marR="666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9462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/>
          <a:p>
            <a:r>
              <a:rPr lang="en-US" sz="2800" b="1">
                <a:ea typeface="+mj-lt"/>
                <a:cs typeface="+mj-lt"/>
              </a:rPr>
              <a:t>Final Test Summary</a:t>
            </a:r>
            <a:endParaRPr lang="en-US" sz="2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3694690-4754-E156-4084-C8B6605C833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916829" y="2020119"/>
            <a:ext cx="5898091" cy="374203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C02696E-A5EC-9ECF-5BA5-6BAC2A923D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Cumulative flow 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E4E71007-81FA-BC7E-C545-65B75BF96C11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9867" y="1980084"/>
            <a:ext cx="10607733" cy="3969866"/>
          </a:xfrm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8E6AA6-7AB5-63CC-5F68-EF1D9ECA2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56" y="1523611"/>
            <a:ext cx="10611554" cy="472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61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2518DB-3151-5832-6C35-3AE19FCC0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Velocity Report</a:t>
            </a:r>
          </a:p>
        </p:txBody>
      </p:sp>
      <p:pic>
        <p:nvPicPr>
          <p:cNvPr id="2" name="Content Placeholder 1" descr="A screenshot of a graph&#10;&#10;Description automatically generated">
            <a:extLst>
              <a:ext uri="{FF2B5EF4-FFF2-40B4-BE49-F238E27FC236}">
                <a16:creationId xmlns:a16="http://schemas.microsoft.com/office/drawing/2014/main" id="{EDFC60E5-6594-F573-9E5C-2113DDD4EAD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93482" y="1547569"/>
            <a:ext cx="9763760" cy="4701712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5CA9E05-F88B-B90B-0557-A71B80ECAF8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C1C499-3550-427C-4C92-D701F7B89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 info links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D60D5CFD-EB32-8274-2E90-1CFC6118A03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A4E57-E6A3-EAC6-5902-6B477A2D686B}"/>
              </a:ext>
            </a:extLst>
          </p:cNvPr>
          <p:cNvSpPr txBox="1"/>
          <p:nvPr/>
        </p:nvSpPr>
        <p:spPr>
          <a:xfrm>
            <a:off x="1234252" y="3200400"/>
            <a:ext cx="938482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Jira Board</a:t>
            </a:r>
          </a:p>
          <a:p>
            <a:r>
              <a:rPr lang="en-US">
                <a:hlinkClick r:id="rId4"/>
              </a:rPr>
              <a:t>Test Plan</a:t>
            </a:r>
            <a:br>
              <a:rPr lang="en-US"/>
            </a:br>
            <a:r>
              <a:rPr lang="en-US">
                <a:hlinkClick r:id="rId5"/>
              </a:rPr>
              <a:t>Test Cases</a:t>
            </a:r>
          </a:p>
          <a:p>
            <a:r>
              <a:rPr lang="en-US">
                <a:hlinkClick r:id="rId6"/>
              </a:rPr>
              <a:t>GithubQA</a:t>
            </a:r>
            <a:br>
              <a:rPr lang="en-US"/>
            </a:br>
            <a:r>
              <a:rPr lang="en-US">
                <a:hlinkClick r:id="rId7"/>
              </a:rPr>
              <a:t>GithubDEV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8EFD9E-464D-4A64-8503-21EC0260155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7B53FD5-8F3E-4406-8404-9F78B5E6376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9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Custom</vt:lpstr>
      <vt:lpstr>CODE bakers</vt:lpstr>
      <vt:lpstr>About us</vt:lpstr>
      <vt:lpstr>Recipe platform overview</vt:lpstr>
      <vt:lpstr>PowerPoint Presentation</vt:lpstr>
      <vt:lpstr>Final Test Summary</vt:lpstr>
      <vt:lpstr>Cumulative flow diagram</vt:lpstr>
      <vt:lpstr>Velocity Report</vt:lpstr>
      <vt:lpstr>Project info 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revision>17</cp:revision>
  <dcterms:created xsi:type="dcterms:W3CDTF">2024-07-29T09:34:35Z</dcterms:created>
  <dcterms:modified xsi:type="dcterms:W3CDTF">2024-07-30T07:23:24Z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